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6" r:id="rId2"/>
    <p:sldId id="260" r:id="rId3"/>
    <p:sldId id="261" r:id="rId4"/>
    <p:sldId id="262" r:id="rId5"/>
    <p:sldId id="263" r:id="rId6"/>
    <p:sldId id="259" r:id="rId7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121" d="100"/>
          <a:sy n="121" d="100"/>
        </p:scale>
        <p:origin x="7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7" d="100"/>
          <a:sy n="97" d="100"/>
        </p:scale>
        <p:origin x="3120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>
              <a:ext uri="{FF2B5EF4-FFF2-40B4-BE49-F238E27FC236}">
                <a16:creationId xmlns:a16="http://schemas.microsoft.com/office/drawing/2014/main" id="{2297A023-0D08-F8A2-700D-C4547B3CC50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ED8E0763-6429-E655-65AF-01267C0B1BC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80854C-990F-9140-91ED-5A5DF92CE0B1}" type="datetimeFigureOut">
              <a:rPr lang="nl-NL" smtClean="0"/>
              <a:t>30-01-2024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41EE4263-AD63-6838-EEC9-EB3B86B7B67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704949AD-2A4B-7794-9256-E8D943F9D3C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19ECE0-F592-C04E-92B5-7FD40059DCC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882782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0743C1-AF49-48FD-A8AA-32FAE7B0896D}" type="datetimeFigureOut">
              <a:rPr lang="nl-NL" smtClean="0"/>
              <a:t>30-01-2024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5E6475-5E16-42DB-9E8C-BF01773210D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965886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5E6475-5E16-42DB-9E8C-BF01773210D5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538176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DD09AEF-3A93-CDFB-A4D2-543AEDDE22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82FB751E-D318-A8AB-9652-15398F4822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9FF9801-A34A-E955-BCC0-A5F3686E8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7B1DC-8B42-644D-8C2C-970B0E4FCB03}" type="datetimeFigureOut">
              <a:rPr lang="nl-NL" smtClean="0"/>
              <a:t>30-01-2024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78317B4-310A-7E6A-82ED-E27002E431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A290385-41C2-D338-4142-915287EA05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B5689-7574-A84A-9EC8-ED649395A57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499866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82BBF75-8313-D186-4D61-F5AEC863D8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87C552EC-2782-184E-19EF-6DCF31CF92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0855F63-9960-8249-D5B6-F4E078DF94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7B1DC-8B42-644D-8C2C-970B0E4FCB03}" type="datetimeFigureOut">
              <a:rPr lang="nl-NL" smtClean="0"/>
              <a:t>30-01-2024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F7D22D7-0C3E-E3BD-7962-33944E73D4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4223805-24BE-7B73-6CBA-A44A317E8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B5689-7574-A84A-9EC8-ED649395A57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625456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618421EA-7B1A-5A20-4AD8-AC7749FBDF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3C744D46-A83E-ADC6-ED43-666E88490E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266092" y="365125"/>
            <a:ext cx="7306408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17925C3-793F-FCAC-6B98-054B77A218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7B1DC-8B42-644D-8C2C-970B0E4FCB03}" type="datetimeFigureOut">
              <a:rPr lang="nl-NL" smtClean="0"/>
              <a:t>30-01-2024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6371E67-D9F5-508D-A241-0428E6C26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D53DE8D-0AED-F967-25E3-7CD173943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B5689-7574-A84A-9EC8-ED649395A57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524819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0DFD7EF-5A51-35F7-16B9-EB38C162A0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F6E3212-E48F-5443-9861-C1EDDCA99A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969A9F2-23D4-6237-5266-D502DC51C8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7B1DC-8B42-644D-8C2C-970B0E4FCB03}" type="datetimeFigureOut">
              <a:rPr lang="nl-NL" smtClean="0"/>
              <a:t>30-01-2024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BE18EC1-7157-D874-6891-918D2ADE8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08F3146-671E-CDCE-AC8A-6E302AFE5A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B5689-7574-A84A-9EC8-ED649395A57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077073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DB0050-8828-956D-DDC8-2C9F667D65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0CAB7C2-44B2-4077-ECBD-2821DB38FE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109B6F2-2A37-1DB6-53FB-F1919BD7BD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7B1DC-8B42-644D-8C2C-970B0E4FCB03}" type="datetimeFigureOut">
              <a:rPr lang="nl-NL" smtClean="0"/>
              <a:t>30-01-2024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EA187FF-F777-BEBA-827A-3A1224FCD2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87FEC80-F625-7F75-4649-53825B2BBE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B5689-7574-A84A-9EC8-ED649395A57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727973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B699CD1-E282-CDDE-ED6F-87CE594D47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46992CC-3058-462F-B499-69C28649F2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6BCCD81C-8DC4-FA21-53A5-C213F707B3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F052527F-FC6A-D77B-76A4-6D1F392872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7B1DC-8B42-644D-8C2C-970B0E4FCB03}" type="datetimeFigureOut">
              <a:rPr lang="nl-NL" smtClean="0"/>
              <a:t>30-01-2024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A5035D41-683B-B4E2-2F37-922A3F58CD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308E79EC-4CC1-FC13-E201-1327AE4DAC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B5689-7574-A84A-9EC8-ED649395A57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901452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B2C313C-DBE9-CCFE-8B0C-52976577B8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6092" y="365125"/>
            <a:ext cx="10089296" cy="1325563"/>
          </a:xfrm>
        </p:spPr>
        <p:txBody>
          <a:bodyPr/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AA67669-83D5-F771-0D21-8771FCD778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6E273ED9-2197-DB00-D8F8-47AAAA2C0F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1B58F956-81AE-EFE3-BD7C-87E1A1D79FA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311F321E-389C-C851-99A3-EB77EB9197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9835BE47-4B96-C56F-9D04-F0268A8AD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7B1DC-8B42-644D-8C2C-970B0E4FCB03}" type="datetimeFigureOut">
              <a:rPr lang="nl-NL" smtClean="0"/>
              <a:t>30-01-2024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8C1DBC55-4FDF-F122-7450-35440E55D1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E942D697-ABE0-266C-F178-BE27D83AB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B5689-7574-A84A-9EC8-ED649395A57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90431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58AA1BC-33F2-A300-2869-FAB036099F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BD38B298-0B03-BA11-28CD-0D9613094D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7B1DC-8B42-644D-8C2C-970B0E4FCB03}" type="datetimeFigureOut">
              <a:rPr lang="nl-NL" smtClean="0"/>
              <a:t>30-01-2024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C67BF92B-A227-7352-5470-14EBDA81BD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D1E715FB-B054-9582-CD7B-90FBE94420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B5689-7574-A84A-9EC8-ED649395A57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039102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E31DCE87-E1A9-5970-2302-F98B27E445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7B1DC-8B42-644D-8C2C-970B0E4FCB03}" type="datetimeFigureOut">
              <a:rPr lang="nl-NL" smtClean="0"/>
              <a:t>30-01-2024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9AD0A0B2-FD6B-BB59-9AD6-70DE253A12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9FE28BCC-32F1-F490-29C2-5D3A88DFD5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B5689-7574-A84A-9EC8-ED649395A57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479178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EEC678-4152-CF2C-18F4-E5B1F5B63D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4369" y="457200"/>
            <a:ext cx="351765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1D46104-3649-B83F-BDD3-EAD74D011B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D07BA0ED-BE33-FC53-4D27-73B3A6E236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54369" y="2057400"/>
            <a:ext cx="351765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E7F2CC91-BDC7-8D74-94E1-9A40C173B5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7B1DC-8B42-644D-8C2C-970B0E4FCB03}" type="datetimeFigureOut">
              <a:rPr lang="nl-NL" smtClean="0"/>
              <a:t>30-01-2024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A98C66D4-5084-21A1-E2CF-3228F6E52D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ED2E6D75-00D5-F7D9-8597-06061FD6B9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B5689-7574-A84A-9EC8-ED649395A57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425927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417D665-8A4D-94E8-E30A-DB571209F4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4031" y="457200"/>
            <a:ext cx="3587994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8A65A92A-2DA2-EA3A-DB30-07067FBEC7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DCA231D9-BB2A-26CB-AA8F-BB1092A80C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84031" y="2057400"/>
            <a:ext cx="3587994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C4F97B0E-0ECE-4FF8-FC29-4289DB4F9F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7B1DC-8B42-644D-8C2C-970B0E4FCB03}" type="datetimeFigureOut">
              <a:rPr lang="nl-NL" smtClean="0"/>
              <a:t>30-01-2024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D9395C39-CABA-8B43-C71A-98A781F7EE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A0638843-8234-3295-5F26-EA02B608FA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B5689-7574-A84A-9EC8-ED649395A57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07380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770CC72F-5A21-D7FC-A4D1-DACAA247A0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2646" y="365125"/>
            <a:ext cx="1011115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79B54BE-5B66-FC22-EA16-9F85A9811F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42646" y="1825625"/>
            <a:ext cx="10111154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D06C093-FCA1-D182-19EB-420612C08E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27B1DC-8B42-644D-8C2C-970B0E4FCB03}" type="datetimeFigureOut">
              <a:rPr lang="nl-NL" smtClean="0"/>
              <a:t>30-01-2024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038DF89-362A-A4DD-F01B-4B00E0F88C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B554830-3FC0-90E8-9B4A-F186E279E7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8B5689-7574-A84A-9EC8-ED649395A57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10158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43B524E-B672-111B-C5CC-A9D2CD17FE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1527554"/>
            <a:ext cx="6699380" cy="1710167"/>
          </a:xfrm>
        </p:spPr>
        <p:txBody>
          <a:bodyPr>
            <a:noAutofit/>
          </a:bodyPr>
          <a:lstStyle/>
          <a:p>
            <a:r>
              <a:rPr lang="nl-NL" b="1" dirty="0" err="1">
                <a:latin typeface="COOPERHEWITT-HEAVY" pitchFamily="2" charset="77"/>
                <a:ea typeface="COOPERHEWITT-HEAVY" pitchFamily="2" charset="77"/>
              </a:rPr>
              <a:t>Sprekbeurt</a:t>
            </a:r>
            <a:br>
              <a:rPr lang="nl-NL" b="1" dirty="0">
                <a:latin typeface="COOPERHEWITT-HEAVY" pitchFamily="2" charset="77"/>
                <a:ea typeface="COOPERHEWITT-HEAVY" pitchFamily="2" charset="77"/>
              </a:rPr>
            </a:br>
            <a:r>
              <a:rPr lang="nl-NL" b="1" dirty="0">
                <a:latin typeface="COOPERHEWITT-HEAVY" pitchFamily="2" charset="77"/>
                <a:ea typeface="COOPERHEWITT-HEAVY" pitchFamily="2" charset="77"/>
              </a:rPr>
              <a:t>Fierljeppen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8BF00846-6B9D-14D3-D723-B173DF5C8B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200" y="4551607"/>
            <a:ext cx="5029200" cy="533577"/>
          </a:xfrm>
        </p:spPr>
        <p:txBody>
          <a:bodyPr>
            <a:normAutofit/>
          </a:bodyPr>
          <a:lstStyle/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[set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hjir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dyn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namme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</a:p>
        </p:txBody>
      </p:sp>
      <p:pic>
        <p:nvPicPr>
          <p:cNvPr id="9" name="Afbeelding 8" descr="Afbeelding met tekst, vectorafbeeldingen, speelgoed, pop&#10;&#10;Automatisch gegenereerde beschrijving">
            <a:extLst>
              <a:ext uri="{FF2B5EF4-FFF2-40B4-BE49-F238E27FC236}">
                <a16:creationId xmlns:a16="http://schemas.microsoft.com/office/drawing/2014/main" id="{7FA48FD1-4711-8E4B-3764-26D04FEC09F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51785" y="293077"/>
            <a:ext cx="5038815" cy="8194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3550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212834-FA38-5133-1ACE-9CFC17A2D4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4022" y="365125"/>
            <a:ext cx="9759777" cy="1325563"/>
          </a:xfrm>
        </p:spPr>
        <p:txBody>
          <a:bodyPr/>
          <a:lstStyle/>
          <a:p>
            <a:r>
              <a:rPr lang="nl-NL" dirty="0" err="1"/>
              <a:t>Ynhâld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C9B0FFA-168F-6E73-B493-037A99C743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94022" y="1825625"/>
            <a:ext cx="8192529" cy="4351338"/>
          </a:xfrm>
        </p:spPr>
        <p:txBody>
          <a:bodyPr/>
          <a:lstStyle/>
          <a:p>
            <a:r>
              <a:rPr lang="nl-NL" dirty="0"/>
              <a:t>[set </a:t>
            </a:r>
            <a:r>
              <a:rPr lang="nl-NL" dirty="0" err="1"/>
              <a:t>hjir</a:t>
            </a:r>
            <a:r>
              <a:rPr lang="nl-NL" dirty="0"/>
              <a:t> alle </a:t>
            </a:r>
            <a:r>
              <a:rPr lang="nl-NL" dirty="0" err="1"/>
              <a:t>haadstikken</a:t>
            </a:r>
            <a:r>
              <a:rPr lang="nl-NL" dirty="0"/>
              <a:t> </a:t>
            </a:r>
            <a:r>
              <a:rPr lang="nl-NL" dirty="0" err="1"/>
              <a:t>ûnder</a:t>
            </a:r>
            <a:r>
              <a:rPr lang="nl-NL" dirty="0"/>
              <a:t> </a:t>
            </a:r>
            <a:r>
              <a:rPr lang="nl-NL" dirty="0" err="1"/>
              <a:t>elkoar</a:t>
            </a:r>
            <a:r>
              <a:rPr lang="nl-NL" dirty="0"/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4262496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212834-FA38-5133-1ACE-9CFC17A2D4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4022" y="365125"/>
            <a:ext cx="9759777" cy="1325563"/>
          </a:xfrm>
        </p:spPr>
        <p:txBody>
          <a:bodyPr/>
          <a:lstStyle/>
          <a:p>
            <a:r>
              <a:rPr lang="nl-NL" dirty="0"/>
              <a:t>[Set </a:t>
            </a:r>
            <a:r>
              <a:rPr lang="nl-NL" dirty="0" err="1"/>
              <a:t>hjir</a:t>
            </a:r>
            <a:r>
              <a:rPr lang="nl-NL" dirty="0"/>
              <a:t> de titel fan it 1</a:t>
            </a:r>
            <a:r>
              <a:rPr lang="nl-NL" baseline="30000" dirty="0"/>
              <a:t>e</a:t>
            </a:r>
            <a:r>
              <a:rPr lang="nl-NL" dirty="0"/>
              <a:t> </a:t>
            </a:r>
            <a:r>
              <a:rPr lang="nl-NL" dirty="0" err="1"/>
              <a:t>haadstik</a:t>
            </a:r>
            <a:r>
              <a:rPr lang="nl-NL" dirty="0"/>
              <a:t>]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C9B0FFA-168F-6E73-B493-037A99C743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6573" y="1825625"/>
            <a:ext cx="9117226" cy="4351338"/>
          </a:xfrm>
        </p:spPr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613937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212834-FA38-5133-1ACE-9CFC17A2D4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4022" y="365125"/>
            <a:ext cx="9759777" cy="1325563"/>
          </a:xfrm>
        </p:spPr>
        <p:txBody>
          <a:bodyPr>
            <a:normAutofit/>
          </a:bodyPr>
          <a:lstStyle/>
          <a:p>
            <a:r>
              <a:rPr lang="nl-NL" dirty="0"/>
              <a:t>[titel 2</a:t>
            </a:r>
            <a:r>
              <a:rPr lang="nl-NL" baseline="30000" dirty="0"/>
              <a:t>e</a:t>
            </a:r>
            <a:r>
              <a:rPr lang="nl-NL" dirty="0"/>
              <a:t> </a:t>
            </a:r>
            <a:r>
              <a:rPr lang="nl-NL" dirty="0" err="1"/>
              <a:t>haadstik</a:t>
            </a:r>
            <a:r>
              <a:rPr lang="nl-NL" dirty="0"/>
              <a:t>, </a:t>
            </a:r>
            <a:r>
              <a:rPr lang="nl-NL" dirty="0" err="1"/>
              <a:t>helje</a:t>
            </a:r>
            <a:r>
              <a:rPr lang="nl-NL" dirty="0"/>
              <a:t> dit tekstblok </a:t>
            </a:r>
            <a:r>
              <a:rPr lang="nl-NL" dirty="0" err="1"/>
              <a:t>fuort</a:t>
            </a:r>
            <a:r>
              <a:rPr lang="nl-NL" dirty="0"/>
              <a:t> as it in 2e dia oer </a:t>
            </a:r>
            <a:r>
              <a:rPr lang="nl-NL" dirty="0" err="1"/>
              <a:t>itselde</a:t>
            </a:r>
            <a:r>
              <a:rPr lang="nl-NL" dirty="0"/>
              <a:t> </a:t>
            </a:r>
            <a:r>
              <a:rPr lang="nl-NL" dirty="0" err="1"/>
              <a:t>haadstik</a:t>
            </a:r>
            <a:r>
              <a:rPr lang="nl-NL" dirty="0"/>
              <a:t> is]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C9B0FFA-168F-6E73-B493-037A99C743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94023" y="1825625"/>
            <a:ext cx="8600302" cy="4351338"/>
          </a:xfrm>
        </p:spPr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549424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212834-FA38-5133-1ACE-9CFC17A2D4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4022" y="365125"/>
            <a:ext cx="9759777" cy="1325563"/>
          </a:xfrm>
        </p:spPr>
        <p:txBody>
          <a:bodyPr>
            <a:normAutofit/>
          </a:bodyPr>
          <a:lstStyle/>
          <a:p>
            <a:r>
              <a:rPr lang="nl-NL" dirty="0"/>
              <a:t>[3</a:t>
            </a:r>
            <a:r>
              <a:rPr lang="nl-NL" baseline="30000" dirty="0"/>
              <a:t>e</a:t>
            </a:r>
            <a:r>
              <a:rPr lang="nl-NL" dirty="0"/>
              <a:t> </a:t>
            </a:r>
            <a:r>
              <a:rPr lang="nl-NL" dirty="0" err="1"/>
              <a:t>haadstik</a:t>
            </a:r>
            <a:r>
              <a:rPr lang="nl-NL" dirty="0"/>
              <a:t>, </a:t>
            </a:r>
            <a:r>
              <a:rPr lang="nl-NL" dirty="0" err="1"/>
              <a:t>kopiearje</a:t>
            </a:r>
            <a:r>
              <a:rPr lang="nl-NL" dirty="0"/>
              <a:t> dia’s ast </a:t>
            </a:r>
            <a:r>
              <a:rPr lang="nl-NL" dirty="0" err="1"/>
              <a:t>mear</a:t>
            </a:r>
            <a:r>
              <a:rPr lang="nl-NL" dirty="0"/>
              <a:t> </a:t>
            </a:r>
            <a:r>
              <a:rPr lang="nl-NL" dirty="0" err="1"/>
              <a:t>haadstikken</a:t>
            </a:r>
            <a:r>
              <a:rPr lang="nl-NL" dirty="0"/>
              <a:t> hast]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C9B0FFA-168F-6E73-B493-037A99C743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62432" y="1825625"/>
            <a:ext cx="9191367" cy="4351338"/>
          </a:xfrm>
        </p:spPr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924068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F7DD743-98E6-68F9-D0D5-58BA64DCF9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28842" y="128908"/>
            <a:ext cx="6611815" cy="1912956"/>
          </a:xfrm>
        </p:spPr>
        <p:txBody>
          <a:bodyPr>
            <a:normAutofit/>
          </a:bodyPr>
          <a:lstStyle/>
          <a:p>
            <a:r>
              <a:rPr lang="nl-NL" b="1" dirty="0">
                <a:latin typeface="COOPERHEWITT-HEAVY" pitchFamily="2" charset="77"/>
                <a:ea typeface="COOPERHEWITT-HEAVY" pitchFamily="2" charset="77"/>
              </a:rPr>
              <a:t>Tank </a:t>
            </a:r>
            <a:r>
              <a:rPr lang="nl-NL" b="1" dirty="0" err="1">
                <a:latin typeface="COOPERHEWITT-HEAVY" pitchFamily="2" charset="77"/>
                <a:ea typeface="COOPERHEWITT-HEAVY" pitchFamily="2" charset="77"/>
              </a:rPr>
              <a:t>foar</a:t>
            </a:r>
            <a:r>
              <a:rPr lang="nl-NL" b="1" dirty="0">
                <a:latin typeface="COOPERHEWITT-HEAVY" pitchFamily="2" charset="77"/>
                <a:ea typeface="COOPERHEWITT-HEAVY" pitchFamily="2" charset="77"/>
              </a:rPr>
              <a:t> </a:t>
            </a:r>
            <a:br>
              <a:rPr lang="nl-NL" b="1" dirty="0">
                <a:latin typeface="COOPERHEWITT-HEAVY" pitchFamily="2" charset="77"/>
                <a:ea typeface="COOPERHEWITT-HEAVY" pitchFamily="2" charset="77"/>
              </a:rPr>
            </a:br>
            <a:r>
              <a:rPr lang="nl-NL" b="1" dirty="0">
                <a:latin typeface="COOPERHEWITT-HEAVY" pitchFamily="2" charset="77"/>
                <a:ea typeface="COOPERHEWITT-HEAVY" pitchFamily="2" charset="77"/>
              </a:rPr>
              <a:t>jim </a:t>
            </a:r>
            <a:r>
              <a:rPr lang="nl-NL" b="1" dirty="0" err="1">
                <a:latin typeface="COOPERHEWITT-HEAVY" pitchFamily="2" charset="77"/>
                <a:ea typeface="COOPERHEWITT-HEAVY" pitchFamily="2" charset="77"/>
              </a:rPr>
              <a:t>oandacht</a:t>
            </a:r>
            <a:endParaRPr lang="nl-NL" b="1" dirty="0">
              <a:latin typeface="COOPERHEWITT-HEAVY" pitchFamily="2" charset="77"/>
              <a:ea typeface="COOPERHEWITT-HEAVY" pitchFamily="2" charset="77"/>
            </a:endParaRP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F3881E9D-67D5-D427-8D1A-55CBE0AE23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25302" y="2261729"/>
            <a:ext cx="5615355" cy="2230372"/>
          </a:xfrm>
        </p:spPr>
        <p:txBody>
          <a:bodyPr>
            <a:normAutofit fontScale="92500" lnSpcReduction="20000"/>
          </a:bodyPr>
          <a:lstStyle/>
          <a:p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Binne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der noch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fragen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Ik wol jim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graach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útnûgje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foar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jeugdwedstriid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op [datum] yn [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doarp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].</a:t>
            </a:r>
          </a:p>
          <a:p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wedstriid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begjint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om [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tiid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].</a:t>
            </a:r>
          </a:p>
        </p:txBody>
      </p:sp>
      <p:pic>
        <p:nvPicPr>
          <p:cNvPr id="5" name="Afbeelding 4" descr="Afbeelding met tekst, vectorafbeeldingen&#10;&#10;Automatisch gegenereerde beschrijving">
            <a:extLst>
              <a:ext uri="{FF2B5EF4-FFF2-40B4-BE49-F238E27FC236}">
                <a16:creationId xmlns:a16="http://schemas.microsoft.com/office/drawing/2014/main" id="{778BCB70-7E65-289E-7A4F-BB4951D0D3E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306" y="128908"/>
            <a:ext cx="6881444" cy="9437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438838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Aangepast 5">
      <a:dk1>
        <a:srgbClr val="132137"/>
      </a:dk1>
      <a:lt1>
        <a:srgbClr val="FFFFFF"/>
      </a:lt1>
      <a:dk2>
        <a:srgbClr val="0678B8"/>
      </a:dk2>
      <a:lt2>
        <a:srgbClr val="D3E6F1"/>
      </a:lt2>
      <a:accent1>
        <a:srgbClr val="F90001"/>
      </a:accent1>
      <a:accent2>
        <a:srgbClr val="132137"/>
      </a:accent2>
      <a:accent3>
        <a:srgbClr val="D3E6F1"/>
      </a:accent3>
      <a:accent4>
        <a:srgbClr val="0678B8"/>
      </a:accent4>
      <a:accent5>
        <a:srgbClr val="F90001"/>
      </a:accent5>
      <a:accent6>
        <a:srgbClr val="132137"/>
      </a:accent6>
      <a:hlink>
        <a:srgbClr val="F90001"/>
      </a:hlink>
      <a:folHlink>
        <a:srgbClr val="132137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-Spreekbeurt-Fierljeppen-Frysk" id="{7E18A815-D824-924A-B993-BD3AF7961696}" vid="{40A250A2-8D83-F14E-BBFB-B5A9EB7B84E4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</TotalTime>
  <Words>92</Words>
  <Application>Microsoft Macintosh PowerPoint</Application>
  <PresentationFormat>Breedbeeld</PresentationFormat>
  <Paragraphs>14</Paragraphs>
  <Slides>6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COOPERHEWITT-HEAVY</vt:lpstr>
      <vt:lpstr>Kantoorthema</vt:lpstr>
      <vt:lpstr>Sprekbeurt Fierljeppen</vt:lpstr>
      <vt:lpstr>Ynhâld</vt:lpstr>
      <vt:lpstr>[Set hjir de titel fan it 1e haadstik]</vt:lpstr>
      <vt:lpstr>[titel 2e haadstik, helje dit tekstblok fuort as it in 2e dia oer itselde haadstik is]</vt:lpstr>
      <vt:lpstr>[3e haadstik, kopiearje dia’s ast mear haadstikken hast]</vt:lpstr>
      <vt:lpstr>Tank foar  jim oandacht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Spreekbeurt  Fierljeppen</dc:title>
  <dc:creator>Gosse Reitsma</dc:creator>
  <cp:lastModifiedBy>Yldau Reitsma</cp:lastModifiedBy>
  <cp:revision>8</cp:revision>
  <dcterms:created xsi:type="dcterms:W3CDTF">2022-11-23T09:56:04Z</dcterms:created>
  <dcterms:modified xsi:type="dcterms:W3CDTF">2024-01-30T08:54:38Z</dcterms:modified>
</cp:coreProperties>
</file>